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624" y="40"/>
      </p:cViewPr>
      <p:guideLst/>
    </p:cSldViewPr>
  </p:slideViewPr>
  <p:notesTextViewPr>
    <p:cViewPr>
      <p:scale>
        <a:sx n="1" d="1"/>
        <a:sy n="1" d="1"/>
      </p:scale>
      <p:origin x="0" y="-56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503D-518F-4C03-95BB-2458AF015A0A}"/>
              </a:ext>
            </a:extLst>
          </p:cNvPr>
          <p:cNvGrpSpPr/>
          <p:nvPr/>
        </p:nvGrpSpPr>
        <p:grpSpPr>
          <a:xfrm>
            <a:off x="3051398" y="1525169"/>
            <a:ext cx="6089204" cy="4967706"/>
            <a:chOff x="2788326" y="801071"/>
            <a:chExt cx="6615348" cy="53969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863379-47AD-4557-A9CF-1E455362D355}"/>
                </a:ext>
              </a:extLst>
            </p:cNvPr>
            <p:cNvSpPr/>
            <p:nvPr/>
          </p:nvSpPr>
          <p:spPr>
            <a:xfrm>
              <a:off x="2788326" y="801071"/>
              <a:ext cx="3856383" cy="3597965"/>
            </a:xfrm>
            <a:prstGeom prst="ellipse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DFC7D0-2B5E-44BB-903A-7242ACC58C3B}"/>
                </a:ext>
              </a:extLst>
            </p:cNvPr>
            <p:cNvSpPr/>
            <p:nvPr/>
          </p:nvSpPr>
          <p:spPr>
            <a:xfrm>
              <a:off x="5547291" y="801071"/>
              <a:ext cx="3856383" cy="3597965"/>
            </a:xfrm>
            <a:prstGeom prst="ellipse">
              <a:avLst/>
            </a:prstGeom>
            <a:solidFill>
              <a:srgbClr val="7030A0">
                <a:alpha val="33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E99960-2F68-48DF-BFB6-ECF07E979E1B}"/>
                </a:ext>
              </a:extLst>
            </p:cNvPr>
            <p:cNvSpPr/>
            <p:nvPr/>
          </p:nvSpPr>
          <p:spPr>
            <a:xfrm>
              <a:off x="4167808" y="2600054"/>
              <a:ext cx="3856383" cy="3597965"/>
            </a:xfrm>
            <a:prstGeom prst="ellipse">
              <a:avLst/>
            </a:prstGeom>
            <a:solidFill>
              <a:srgbClr val="00FF99">
                <a:alpha val="3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77E9-A08F-44A5-B93B-54E66E084F11}"/>
                </a:ext>
              </a:extLst>
            </p:cNvPr>
            <p:cNvSpPr txBox="1"/>
            <p:nvPr/>
          </p:nvSpPr>
          <p:spPr>
            <a:xfrm rot="19220242">
              <a:off x="3188700" y="1197742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CHEAPEST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0531B-148B-427F-B81F-A84676E650F4}"/>
                </a:ext>
              </a:extLst>
            </p:cNvPr>
            <p:cNvSpPr txBox="1"/>
            <p:nvPr/>
          </p:nvSpPr>
          <p:spPr>
            <a:xfrm rot="2664820">
              <a:off x="6331908" y="1245768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FASTEST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209C64-6F93-4D3C-B0DA-FD966562A38E}"/>
                </a:ext>
              </a:extLst>
            </p:cNvPr>
            <p:cNvSpPr txBox="1"/>
            <p:nvPr/>
          </p:nvSpPr>
          <p:spPr>
            <a:xfrm>
              <a:off x="4813589" y="3244416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EASIEST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38915E-4D59-4385-AEDF-8B96EFD4795B}"/>
                </a:ext>
              </a:extLst>
            </p:cNvPr>
            <p:cNvSpPr txBox="1"/>
            <p:nvPr/>
          </p:nvSpPr>
          <p:spPr>
            <a:xfrm>
              <a:off x="5746203" y="2378962"/>
              <a:ext cx="55175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gradFill flip="none" rotWithShape="1">
                    <a:gsLst>
                      <a:gs pos="0">
                        <a:schemeClr val="accent4">
                          <a:lumMod val="40000"/>
                          <a:lumOff val="60000"/>
                        </a:schemeClr>
                      </a:gs>
                      <a:gs pos="46000">
                        <a:schemeClr val="accent4">
                          <a:lumMod val="95000"/>
                          <a:lumOff val="5000"/>
                        </a:schemeClr>
                      </a:gs>
                      <a:gs pos="100000">
                        <a:schemeClr val="accent4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422</Words>
  <Application>Microsoft Office PowerPoint</Application>
  <PresentationFormat>Widescreen</PresentationFormat>
  <Paragraphs>181</Paragraphs>
  <Slides>37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116</cp:revision>
  <dcterms:created xsi:type="dcterms:W3CDTF">2018-07-24T14:16:13Z</dcterms:created>
  <dcterms:modified xsi:type="dcterms:W3CDTF">2018-08-17T14:23:54Z</dcterms:modified>
</cp:coreProperties>
</file>